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293" r:id="rId7"/>
    <p:sldId id="280" r:id="rId8"/>
    <p:sldId id="281" r:id="rId9"/>
    <p:sldId id="283" r:id="rId10"/>
    <p:sldId id="282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07" autoAdjust="0"/>
    <p:restoredTop sz="94619" autoAdjust="0"/>
  </p:normalViewPr>
  <p:slideViewPr>
    <p:cSldViewPr snapToGrid="0">
      <p:cViewPr>
        <p:scale>
          <a:sx n="70" d="100"/>
          <a:sy n="70" d="100"/>
        </p:scale>
        <p:origin x="7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3:17:20.2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3:17:20.9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16"/>
      <inkml:brushProperty name="anchorY" value="-1016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673524"/>
            <a:ext cx="4100417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Enhancing Service Quality through Real-time Emotion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8650" y="4094028"/>
            <a:ext cx="3777730" cy="12795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Mohit Krishnia </a:t>
            </a:r>
            <a:r>
              <a:rPr lang="en-US" sz="1600" dirty="0"/>
              <a:t>(Project Leader)</a:t>
            </a:r>
          </a:p>
          <a:p>
            <a:pPr algn="l"/>
            <a:r>
              <a:rPr lang="en-US" sz="2000" dirty="0"/>
              <a:t>Gaurav Bhaskar</a:t>
            </a:r>
          </a:p>
          <a:p>
            <a:pPr algn="l"/>
            <a:r>
              <a:rPr lang="en-US" sz="2000" dirty="0"/>
              <a:t>Nishant Nehra</a:t>
            </a:r>
          </a:p>
        </p:txBody>
      </p:sp>
      <p:pic>
        <p:nvPicPr>
          <p:cNvPr id="1026" name="Picture 2" descr="43,589,800+ Emotion Stock Photos, Pictures &amp; Royalty-Free Images - iStock |  Emotions faces, Emotional intelligence, Emotion icon">
            <a:extLst>
              <a:ext uri="{FF2B5EF4-FFF2-40B4-BE49-F238E27FC236}">
                <a16:creationId xmlns:a16="http://schemas.microsoft.com/office/drawing/2014/main" id="{3E5836C1-12AB-2A29-8717-5417DC46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" y="1545798"/>
            <a:ext cx="6922040" cy="3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E298-2365-F3C3-1BA4-241D2027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33" y="143608"/>
            <a:ext cx="5249613" cy="805962"/>
          </a:xfrm>
        </p:spPr>
        <p:txBody>
          <a:bodyPr>
            <a:normAutofit/>
          </a:bodyPr>
          <a:lstStyle/>
          <a:p>
            <a:r>
              <a:rPr lang="en-IN" sz="3200" dirty="0"/>
              <a:t>Real time emotions Scanning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30A98-78D1-947D-978B-917E7F48E4CA}"/>
              </a:ext>
            </a:extLst>
          </p:cNvPr>
          <p:cNvSpPr txBox="1"/>
          <p:nvPr/>
        </p:nvSpPr>
        <p:spPr>
          <a:xfrm>
            <a:off x="613289" y="1192118"/>
            <a:ext cx="491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Run our Real Time Emotion capturing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34A38-7C43-D1BA-451D-554F1BB8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9" y="1621691"/>
            <a:ext cx="5003277" cy="2393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DC587-B4D9-0979-95E2-0D97973E0EBA}"/>
              </a:ext>
            </a:extLst>
          </p:cNvPr>
          <p:cNvSpPr txBox="1"/>
          <p:nvPr/>
        </p:nvSpPr>
        <p:spPr>
          <a:xfrm>
            <a:off x="6024606" y="1192118"/>
            <a:ext cx="616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And So that’s how we store each frame emotion in our excel sheet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D132EC-D516-EF20-A720-D945A019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3" y="4192739"/>
            <a:ext cx="8474174" cy="252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1377D-B988-7488-794A-FF1422DB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12" y="1739233"/>
            <a:ext cx="4567436" cy="36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8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CFC6-5FCB-CD7C-66A3-2890787B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371"/>
            <a:ext cx="7566177" cy="805543"/>
          </a:xfrm>
        </p:spPr>
        <p:txBody>
          <a:bodyPr>
            <a:normAutofit/>
          </a:bodyPr>
          <a:lstStyle/>
          <a:p>
            <a:r>
              <a:rPr lang="en-IN" sz="3600" dirty="0"/>
              <a:t>Now detecting teacher in each period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6FA2E-62FD-6FBA-1A19-A2996067FEF8}"/>
              </a:ext>
            </a:extLst>
          </p:cNvPr>
          <p:cNvSpPr txBox="1"/>
          <p:nvPr/>
        </p:nvSpPr>
        <p:spPr>
          <a:xfrm>
            <a:off x="439366" y="1330013"/>
            <a:ext cx="6018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Now we try to scan first 10 second of period to capture teacher :-</a:t>
            </a:r>
          </a:p>
          <a:p>
            <a:pPr marL="285750" indent="-285750">
              <a:buFontTx/>
              <a:buChar char="-"/>
            </a:pPr>
            <a:r>
              <a:rPr lang="en-IN" dirty="0"/>
              <a:t>If teacher face Detected Move to students emotion capture. </a:t>
            </a:r>
          </a:p>
          <a:p>
            <a:pPr marL="285750" indent="-285750">
              <a:buFontTx/>
              <a:buChar char="-"/>
            </a:pPr>
            <a:r>
              <a:rPr lang="en-IN" dirty="0"/>
              <a:t>If not then increase 5 more second till teacher detect.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984C1-F4F9-0513-DDAD-BAEABCB04AFC}"/>
              </a:ext>
            </a:extLst>
          </p:cNvPr>
          <p:cNvSpPr txBox="1"/>
          <p:nvPr/>
        </p:nvSpPr>
        <p:spPr>
          <a:xfrm>
            <a:off x="354553" y="5061857"/>
            <a:ext cx="685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Capture teacher for their subject to put along period column in excel.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53654-0024-57F4-29D5-0F3D9B77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1" y="2253343"/>
            <a:ext cx="5715495" cy="2712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31B252-04C4-D289-6D93-8A445300079D}"/>
                  </a:ext>
                </a:extLst>
              </p14:cNvPr>
              <p14:cNvContentPartPr/>
              <p14:nvPr/>
            </p14:nvContentPartPr>
            <p14:xfrm>
              <a:off x="2329663" y="352676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31B252-04C4-D289-6D93-8A44530007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663" y="3518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98BFCB-9742-DE5E-731D-D14FE886524C}"/>
                  </a:ext>
                </a:extLst>
              </p14:cNvPr>
              <p14:cNvContentPartPr/>
              <p14:nvPr/>
            </p14:nvContentPartPr>
            <p14:xfrm>
              <a:off x="2329663" y="3526766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98BFCB-9742-DE5E-731D-D14FE88652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0663" y="351812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AB2D4DC-434D-C30B-A050-D2859FB52EB3}"/>
              </a:ext>
            </a:extLst>
          </p:cNvPr>
          <p:cNvSpPr/>
          <p:nvPr/>
        </p:nvSpPr>
        <p:spPr>
          <a:xfrm>
            <a:off x="3088778" y="3477600"/>
            <a:ext cx="360000" cy="360000"/>
          </a:xfrm>
          <a:prstGeom prst="ellipse">
            <a:avLst/>
          </a:prstGeom>
          <a:gradFill>
            <a:gsLst>
              <a:gs pos="0">
                <a:srgbClr val="19B2B2">
                  <a:alpha val="5000"/>
                </a:srgbClr>
              </a:gs>
              <a:gs pos="21000">
                <a:srgbClr val="044A4C">
                  <a:alpha val="5000"/>
                </a:srgbClr>
              </a:gs>
              <a:gs pos="41000">
                <a:srgbClr val="19B2B2">
                  <a:alpha val="5000"/>
                </a:srgbClr>
              </a:gs>
              <a:gs pos="62000">
                <a:srgbClr val="044A4C">
                  <a:alpha val="5000"/>
                </a:srgbClr>
              </a:gs>
              <a:gs pos="82000">
                <a:srgbClr val="19B2B2">
                  <a:alpha val="5000"/>
                </a:srgbClr>
              </a:gs>
              <a:gs pos="100000">
                <a:srgbClr val="044A4C">
                  <a:alpha val="5000"/>
                </a:srgbClr>
              </a:gs>
            </a:gsLst>
          </a:gradFill>
          <a:ln w="18000">
            <a:gradFill>
              <a:gsLst>
                <a:gs pos="0">
                  <a:srgbClr val="19B2B2"/>
                </a:gs>
                <a:gs pos="21000">
                  <a:srgbClr val="044A4C"/>
                </a:gs>
                <a:gs pos="41000">
                  <a:srgbClr val="19B2B2"/>
                </a:gs>
                <a:gs pos="62000">
                  <a:srgbClr val="044A4C"/>
                </a:gs>
                <a:gs pos="82000">
                  <a:srgbClr val="19B2B2"/>
                </a:gs>
                <a:gs pos="100000">
                  <a:srgbClr val="044A4C"/>
                </a:gs>
              </a:gsLst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B868D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760BFF-2282-FA22-16A4-EB048DD2C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253" y="3453519"/>
            <a:ext cx="377985" cy="3840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C6CDB-8874-F442-3396-C06557E66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5318" y="3465559"/>
            <a:ext cx="377985" cy="3840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42DBF2-0BE8-7EAB-4B14-4170CE24725B}"/>
              </a:ext>
            </a:extLst>
          </p:cNvPr>
          <p:cNvSpPr txBox="1"/>
          <p:nvPr/>
        </p:nvSpPr>
        <p:spPr>
          <a:xfrm>
            <a:off x="7087205" y="2828835"/>
            <a:ext cx="4866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you can see along with the period column </a:t>
            </a:r>
          </a:p>
          <a:p>
            <a:r>
              <a:rPr lang="en-IN" dirty="0"/>
              <a:t>Subject is mentioned. </a:t>
            </a:r>
          </a:p>
          <a:p>
            <a:r>
              <a:rPr lang="en-IN" dirty="0"/>
              <a:t>This is done by scanning teachers face and fetching </a:t>
            </a:r>
          </a:p>
          <a:p>
            <a:r>
              <a:rPr lang="en-IN" dirty="0"/>
              <a:t>Out their subject from their data. </a:t>
            </a:r>
          </a:p>
        </p:txBody>
      </p:sp>
    </p:spTree>
    <p:extLst>
      <p:ext uri="{BB962C8B-B14F-4D97-AF65-F5344CB8AC3E}">
        <p14:creationId xmlns:p14="http://schemas.microsoft.com/office/powerpoint/2010/main" val="3994213065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1340-69B3-4069-75EF-DB5C8BE5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10" y="272143"/>
            <a:ext cx="5410805" cy="827314"/>
          </a:xfrm>
        </p:spPr>
        <p:txBody>
          <a:bodyPr>
            <a:normAutofit/>
          </a:bodyPr>
          <a:lstStyle/>
          <a:p>
            <a:r>
              <a:rPr lang="en-IN" sz="3600" dirty="0"/>
              <a:t>Mode Using for each period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75AFA-8554-1648-F485-37A94285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8" y="1099457"/>
            <a:ext cx="7125694" cy="334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DE6BF-6EAF-07C0-4135-338F0817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12" y="3322628"/>
            <a:ext cx="7144747" cy="3391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AD74A-DBB5-F114-CD74-4941B3571206}"/>
              </a:ext>
            </a:extLst>
          </p:cNvPr>
          <p:cNvSpPr txBox="1"/>
          <p:nvPr/>
        </p:nvSpPr>
        <p:spPr>
          <a:xfrm>
            <a:off x="7530980" y="1570999"/>
            <a:ext cx="4661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we see here there are a lot of entry in period </a:t>
            </a:r>
          </a:p>
          <a:p>
            <a:r>
              <a:rPr lang="en-IN" dirty="0"/>
              <a:t>Excel file for each student .</a:t>
            </a:r>
          </a:p>
          <a:p>
            <a:r>
              <a:rPr lang="en-IN" dirty="0"/>
              <a:t>So at final we make a mode operation to find out</a:t>
            </a:r>
          </a:p>
          <a:p>
            <a:r>
              <a:rPr lang="en-IN" dirty="0"/>
              <a:t>Most emotion for each student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23CB3-8C25-0C9E-009E-2A3E987DCD68}"/>
              </a:ext>
            </a:extLst>
          </p:cNvPr>
          <p:cNvSpPr txBox="1"/>
          <p:nvPr/>
        </p:nvSpPr>
        <p:spPr>
          <a:xfrm>
            <a:off x="109398" y="5112212"/>
            <a:ext cx="45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you see that above excel file is of period 1</a:t>
            </a:r>
          </a:p>
          <a:p>
            <a:r>
              <a:rPr lang="en-IN" dirty="0"/>
              <a:t>And in below excel file we get mode of period 1</a:t>
            </a:r>
          </a:p>
        </p:txBody>
      </p:sp>
    </p:spTree>
    <p:extLst>
      <p:ext uri="{BB962C8B-B14F-4D97-AF65-F5344CB8AC3E}">
        <p14:creationId xmlns:p14="http://schemas.microsoft.com/office/powerpoint/2010/main" val="233353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CB32-64DD-5DD3-B20C-79B704D9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93914"/>
            <a:ext cx="6140148" cy="805543"/>
          </a:xfrm>
        </p:spPr>
        <p:txBody>
          <a:bodyPr>
            <a:normAutofit/>
          </a:bodyPr>
          <a:lstStyle/>
          <a:p>
            <a:r>
              <a:rPr lang="en-IN" sz="3600" dirty="0"/>
              <a:t>Now making mode for teachers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31350-4CFB-B6C6-21F9-17ED95A2D69F}"/>
              </a:ext>
            </a:extLst>
          </p:cNvPr>
          <p:cNvSpPr txBox="1"/>
          <p:nvPr/>
        </p:nvSpPr>
        <p:spPr>
          <a:xfrm>
            <a:off x="173448" y="1338943"/>
            <a:ext cx="5827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students we make mode of them raw wise for each students</a:t>
            </a:r>
          </a:p>
          <a:p>
            <a:r>
              <a:rPr lang="en-IN" dirty="0"/>
              <a:t>Now we do same for the teachers as well as by column wise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68906-652E-6568-77CC-20B95840F3DB}"/>
              </a:ext>
            </a:extLst>
          </p:cNvPr>
          <p:cNvSpPr txBox="1"/>
          <p:nvPr/>
        </p:nvSpPr>
        <p:spPr>
          <a:xfrm>
            <a:off x="6325979" y="4915282"/>
            <a:ext cx="568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we have same subject in periods so mean same teacher for all periods. So excel file for teachers feedback is :-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6DA5A-FEFB-5798-D8A5-023CDD41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1" y="3843867"/>
            <a:ext cx="6073666" cy="278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7804C-4F83-1392-6C41-F0B708516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5400"/>
            <a:ext cx="5879312" cy="26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3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C678-541F-9E18-4A37-A1A36541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81" y="348342"/>
            <a:ext cx="3494919" cy="772886"/>
          </a:xfrm>
        </p:spPr>
        <p:txBody>
          <a:bodyPr>
            <a:normAutofit/>
          </a:bodyPr>
          <a:lstStyle/>
          <a:p>
            <a:r>
              <a:rPr lang="en-IN" sz="3600" dirty="0"/>
              <a:t>What’s Its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430FA-1F84-CCE0-42C4-12CF5664BE19}"/>
              </a:ext>
            </a:extLst>
          </p:cNvPr>
          <p:cNvSpPr txBox="1"/>
          <p:nvPr/>
        </p:nvSpPr>
        <p:spPr>
          <a:xfrm>
            <a:off x="1317171" y="1948543"/>
            <a:ext cx="913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have data of each students. So we can make their result better by adding more insight to them.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53B69-C6A3-C6D2-A5A2-4C0A83E54BA8}"/>
              </a:ext>
            </a:extLst>
          </p:cNvPr>
          <p:cNvSpPr txBox="1"/>
          <p:nvPr/>
        </p:nvSpPr>
        <p:spPr>
          <a:xfrm>
            <a:off x="2046514" y="2960524"/>
            <a:ext cx="736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have teachers data. So the admin can improve teachers quality by this data.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0F89D-C20F-58A4-19F2-8BA0493FC4D2}"/>
              </a:ext>
            </a:extLst>
          </p:cNvPr>
          <p:cNvSpPr txBox="1"/>
          <p:nvPr/>
        </p:nvSpPr>
        <p:spPr>
          <a:xfrm>
            <a:off x="1539720" y="3972505"/>
            <a:ext cx="911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 can also show this result of students to the parents so they </a:t>
            </a:r>
            <a:r>
              <a:rPr lang="en-IN" dirty="0" err="1"/>
              <a:t>gona</a:t>
            </a:r>
            <a:r>
              <a:rPr lang="en-IN" dirty="0"/>
              <a:t> know what’s their child status.</a:t>
            </a:r>
          </a:p>
        </p:txBody>
      </p:sp>
    </p:spTree>
    <p:extLst>
      <p:ext uri="{BB962C8B-B14F-4D97-AF65-F5344CB8AC3E}">
        <p14:creationId xmlns:p14="http://schemas.microsoft.com/office/powerpoint/2010/main" val="1233081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5E5E5-D1DE-4C75-2CDE-4B4DFE97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400"/>
            <a:ext cx="12192000" cy="175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764A0-D48D-B729-EA9D-4835910A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40" y="402771"/>
            <a:ext cx="3418719" cy="849086"/>
          </a:xfrm>
        </p:spPr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7FFF9-6C4D-64A4-33B9-FB182E2E150A}"/>
              </a:ext>
            </a:extLst>
          </p:cNvPr>
          <p:cNvSpPr txBox="1"/>
          <p:nvPr/>
        </p:nvSpPr>
        <p:spPr>
          <a:xfrm>
            <a:off x="1042677" y="1659285"/>
            <a:ext cx="959826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3200" dirty="0"/>
              <a:t>Medical Hospital for patient mood analysis.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Hotel to know clients mood on their services.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Online classes to know teacher attractiveness.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Café to know client satisfaction according to the order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E commerce to know client experience using their UI.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Production Houses to know workers mood .</a:t>
            </a:r>
          </a:p>
          <a:p>
            <a:pPr marL="285750" indent="-285750">
              <a:buFontTx/>
              <a:buChar char="-"/>
            </a:pPr>
            <a:r>
              <a:rPr lang="en-IN" sz="3200" dirty="0"/>
              <a:t>Elections to know voters mood respective their speeches.</a:t>
            </a:r>
          </a:p>
        </p:txBody>
      </p:sp>
    </p:spTree>
    <p:extLst>
      <p:ext uri="{BB962C8B-B14F-4D97-AF65-F5344CB8AC3E}">
        <p14:creationId xmlns:p14="http://schemas.microsoft.com/office/powerpoint/2010/main" val="7434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471D-721D-6354-A5DE-5F0268B8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54603-A882-289F-1C8E-2979889A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1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pPr marL="36900" lvl="0" indent="0">
              <a:buNone/>
            </a:pPr>
            <a:r>
              <a:rPr lang="en-US" sz="2400" dirty="0"/>
              <a:t>Face Data Collection</a:t>
            </a:r>
          </a:p>
          <a:p>
            <a:pPr marL="36900" lvl="0" indent="0">
              <a:buNone/>
            </a:pPr>
            <a:r>
              <a:rPr lang="en-US" sz="2400" dirty="0"/>
              <a:t>How Excel Files Created</a:t>
            </a:r>
          </a:p>
          <a:p>
            <a:pPr marL="36900" lvl="0" indent="0">
              <a:buNone/>
            </a:pPr>
            <a:r>
              <a:rPr lang="en-US" sz="2400" dirty="0"/>
              <a:t>Training Model</a:t>
            </a:r>
          </a:p>
          <a:p>
            <a:pPr marL="36900" lvl="0" indent="0">
              <a:buNone/>
            </a:pPr>
            <a:r>
              <a:rPr lang="en-US" sz="2400" dirty="0"/>
              <a:t>Real Time Detection</a:t>
            </a:r>
          </a:p>
          <a:p>
            <a:pPr marL="36900" lvl="0" indent="0">
              <a:buNone/>
            </a:pPr>
            <a:r>
              <a:rPr lang="en-US" sz="2400" dirty="0"/>
              <a:t>Real Time Emotion Detection</a:t>
            </a:r>
          </a:p>
          <a:p>
            <a:pPr marL="36900" lvl="0" indent="0">
              <a:buNone/>
            </a:pPr>
            <a:r>
              <a:rPr lang="en-US" sz="2400" dirty="0"/>
              <a:t>Mode using in each periods</a:t>
            </a:r>
          </a:p>
          <a:p>
            <a:pPr marL="36900" lvl="0" indent="0">
              <a:buNone/>
            </a:pPr>
            <a:r>
              <a:rPr lang="en-US" sz="2400" dirty="0"/>
              <a:t>What’s Its effect</a:t>
            </a:r>
          </a:p>
          <a:p>
            <a:pPr marL="36900" lvl="0" indent="0">
              <a:buNone/>
            </a:pPr>
            <a:r>
              <a:rPr lang="en-US" sz="2400" dirty="0"/>
              <a:t>Applications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D258-33A3-03B7-934A-857C2BB3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15686"/>
            <a:ext cx="10353762" cy="1257300"/>
          </a:xfrm>
        </p:spPr>
        <p:txBody>
          <a:bodyPr/>
          <a:lstStyle/>
          <a:p>
            <a:r>
              <a:rPr lang="en-IN" dirty="0"/>
              <a:t>Idea Behind This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9AF82-B9C7-9E79-4A7F-100A539F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5" y="1706165"/>
            <a:ext cx="5831625" cy="4738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14FAC-4CD6-7102-6D44-14C7F74938A2}"/>
              </a:ext>
            </a:extLst>
          </p:cNvPr>
          <p:cNvSpPr txBox="1"/>
          <p:nvPr/>
        </p:nvSpPr>
        <p:spPr>
          <a:xfrm>
            <a:off x="696685" y="1807028"/>
            <a:ext cx="5170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Camera is most essential thing in AI to detects and </a:t>
            </a:r>
          </a:p>
          <a:p>
            <a:r>
              <a:rPr lang="en-IN" dirty="0"/>
              <a:t>Mimics human like behaviour.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3C637-5DA8-D8E1-90DE-1ED6A02E3B96}"/>
              </a:ext>
            </a:extLst>
          </p:cNvPr>
          <p:cNvSpPr txBox="1"/>
          <p:nvPr/>
        </p:nvSpPr>
        <p:spPr>
          <a:xfrm>
            <a:off x="696685" y="2917371"/>
            <a:ext cx="540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in this coffee shop the ai detects no. of cup per worker</a:t>
            </a:r>
          </a:p>
          <a:p>
            <a:r>
              <a:rPr lang="en-IN" dirty="0"/>
              <a:t>And client sitting time.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7851E-6B09-3167-D9AE-9AFE166EE7A8}"/>
              </a:ext>
            </a:extLst>
          </p:cNvPr>
          <p:cNvSpPr txBox="1"/>
          <p:nvPr/>
        </p:nvSpPr>
        <p:spPr>
          <a:xfrm>
            <a:off x="696685" y="4278086"/>
            <a:ext cx="557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 I want that we develop a model which also detect </a:t>
            </a:r>
          </a:p>
          <a:p>
            <a:r>
              <a:rPr lang="en-IN" dirty="0"/>
              <a:t>Emotion on their services and that’s how I start my project </a:t>
            </a:r>
          </a:p>
          <a:p>
            <a:r>
              <a:rPr lang="en-IN" dirty="0"/>
              <a:t>Journey of Enhancing Services by emotion detection. </a:t>
            </a:r>
          </a:p>
        </p:txBody>
      </p:sp>
    </p:spTree>
    <p:extLst>
      <p:ext uri="{BB962C8B-B14F-4D97-AF65-F5344CB8AC3E}">
        <p14:creationId xmlns:p14="http://schemas.microsoft.com/office/powerpoint/2010/main" val="1943649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9F64-B43C-2629-3A9D-4538D74E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819" y="249115"/>
            <a:ext cx="6237819" cy="1257300"/>
          </a:xfrm>
        </p:spPr>
        <p:txBody>
          <a:bodyPr/>
          <a:lstStyle/>
          <a:p>
            <a:r>
              <a:rPr lang="en-IN" dirty="0"/>
              <a:t>Face Data Collection</a:t>
            </a:r>
          </a:p>
        </p:txBody>
      </p:sp>
      <p:pic>
        <p:nvPicPr>
          <p:cNvPr id="2050" name="Picture 2" descr="Facial Recognition Data Collection and How It Works? - GTS AI">
            <a:extLst>
              <a:ext uri="{FF2B5EF4-FFF2-40B4-BE49-F238E27FC236}">
                <a16:creationId xmlns:a16="http://schemas.microsoft.com/office/drawing/2014/main" id="{A152F4A5-FAE4-C3EB-80D3-28FA7116EF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835"/>
            <a:ext cx="6411951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41510-1DAD-48E0-F7A1-03D5A005C1A2}"/>
              </a:ext>
            </a:extLst>
          </p:cNvPr>
          <p:cNvSpPr txBox="1"/>
          <p:nvPr/>
        </p:nvSpPr>
        <p:spPr>
          <a:xfrm>
            <a:off x="7253654" y="1638301"/>
            <a:ext cx="3446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Collecting the Face Data of </a:t>
            </a:r>
            <a:br>
              <a:rPr lang="en-IN" dirty="0"/>
            </a:br>
            <a:r>
              <a:rPr lang="en-IN" dirty="0"/>
              <a:t>- Students</a:t>
            </a:r>
          </a:p>
          <a:p>
            <a:r>
              <a:rPr lang="en-IN" dirty="0"/>
              <a:t>- Teachers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5C93F-3C29-C5A5-F588-C5AC054CEE7D}"/>
              </a:ext>
            </a:extLst>
          </p:cNvPr>
          <p:cNvSpPr txBox="1"/>
          <p:nvPr/>
        </p:nvSpPr>
        <p:spPr>
          <a:xfrm>
            <a:off x="7253654" y="4111704"/>
            <a:ext cx="393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would help in Recognizing the face.</a:t>
            </a:r>
          </a:p>
        </p:txBody>
      </p:sp>
    </p:spTree>
    <p:extLst>
      <p:ext uri="{BB962C8B-B14F-4D97-AF65-F5344CB8AC3E}">
        <p14:creationId xmlns:p14="http://schemas.microsoft.com/office/powerpoint/2010/main" val="7865106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E7D6-EB61-041A-14C4-47C904A7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80" y="266700"/>
            <a:ext cx="10353762" cy="1257300"/>
          </a:xfrm>
        </p:spPr>
        <p:txBody>
          <a:bodyPr>
            <a:normAutofit/>
          </a:bodyPr>
          <a:lstStyle/>
          <a:p>
            <a:r>
              <a:rPr lang="en-IN" sz="2000" dirty="0"/>
              <a:t>Getting Excel Ready for teachers and students for the admin after taking the face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01079-D12A-C70C-66F9-5BFF96A6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43" y="1614967"/>
            <a:ext cx="5715495" cy="4138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DC862-DAFE-8896-0182-F69E333B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2" y="1614967"/>
            <a:ext cx="5692633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1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airplan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5787-E407-0119-1A7F-4CCD3AFAF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0" y="433754"/>
            <a:ext cx="5117728" cy="929054"/>
          </a:xfrm>
        </p:spPr>
        <p:txBody>
          <a:bodyPr>
            <a:normAutofit/>
          </a:bodyPr>
          <a:lstStyle/>
          <a:p>
            <a:r>
              <a:rPr lang="en-IN" sz="3200" dirty="0"/>
              <a:t>How Excel Files were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F3F09-9E57-53E7-8307-5B96502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07" y="1986368"/>
            <a:ext cx="4511431" cy="106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6084E-76BB-C095-B42B-6CD7FF09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5" y="3676821"/>
            <a:ext cx="5482493" cy="2804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768B0-FD81-85E8-B9F3-AAB8F040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886" y="1986368"/>
            <a:ext cx="4648603" cy="1005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E4BAD-4D5E-91D8-BB04-AB5C60DE7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942" y="3676820"/>
            <a:ext cx="5482493" cy="2804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B3C234-DB88-F8D4-F745-5BB90FCBB52A}"/>
              </a:ext>
            </a:extLst>
          </p:cNvPr>
          <p:cNvSpPr txBox="1"/>
          <p:nvPr/>
        </p:nvSpPr>
        <p:spPr>
          <a:xfrm>
            <a:off x="1296375" y="1489922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Generating Excel file for students.xlsx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F30ED-6CAE-B015-AF2D-D2758610110C}"/>
              </a:ext>
            </a:extLst>
          </p:cNvPr>
          <p:cNvSpPr txBox="1"/>
          <p:nvPr/>
        </p:nvSpPr>
        <p:spPr>
          <a:xfrm>
            <a:off x="7249541" y="1489866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Generating Excel file for teachers.xlsx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A3071-831F-BA73-D176-7E0CC5E94020}"/>
              </a:ext>
            </a:extLst>
          </p:cNvPr>
          <p:cNvSpPr txBox="1"/>
          <p:nvPr/>
        </p:nvSpPr>
        <p:spPr>
          <a:xfrm>
            <a:off x="650630" y="3180374"/>
            <a:ext cx="112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where we put tick on third column if face data collected and in fourth column tick when it is trained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3805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4FA1-97AE-35D3-8774-3CD9E9ED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49" y="433754"/>
            <a:ext cx="5812320" cy="691662"/>
          </a:xfrm>
        </p:spPr>
        <p:txBody>
          <a:bodyPr>
            <a:normAutofit/>
          </a:bodyPr>
          <a:lstStyle/>
          <a:p>
            <a:r>
              <a:rPr lang="en-IN" sz="3600" dirty="0"/>
              <a:t>Training Model( Face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DB3F0-BC04-5417-B244-8625D252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49" y="1831694"/>
            <a:ext cx="5955518" cy="1597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F94AE-8300-C168-5E2F-056413D98951}"/>
              </a:ext>
            </a:extLst>
          </p:cNvPr>
          <p:cNvSpPr txBox="1"/>
          <p:nvPr/>
        </p:nvSpPr>
        <p:spPr>
          <a:xfrm>
            <a:off x="7464669" y="1937202"/>
            <a:ext cx="4448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Here we are using SVC ( Support vector machine) to train our datasets(images) folder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0C3AB-8990-7697-D286-ACF7F3DFE70F}"/>
              </a:ext>
            </a:extLst>
          </p:cNvPr>
          <p:cNvSpPr txBox="1"/>
          <p:nvPr/>
        </p:nvSpPr>
        <p:spPr>
          <a:xfrm>
            <a:off x="2426677" y="3765946"/>
            <a:ext cx="753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 after training the model we get Pickle file for both students as well as Teachers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C3E62-F6C4-4E71-356F-4B54F58B0E1D}"/>
              </a:ext>
            </a:extLst>
          </p:cNvPr>
          <p:cNvSpPr txBox="1"/>
          <p:nvPr/>
        </p:nvSpPr>
        <p:spPr>
          <a:xfrm>
            <a:off x="1828800" y="4394361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7DC1F-D095-A93D-ABB9-35A522342590}"/>
              </a:ext>
            </a:extLst>
          </p:cNvPr>
          <p:cNvSpPr txBox="1"/>
          <p:nvPr/>
        </p:nvSpPr>
        <p:spPr>
          <a:xfrm>
            <a:off x="8273562" y="4394361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Teachers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E785D-8806-10F0-0769-E6C6F4E4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51" y="5008442"/>
            <a:ext cx="5498849" cy="3610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A337A6-8821-0444-B3F5-96B039AC3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" y="5022776"/>
            <a:ext cx="6150252" cy="3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2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>
        <p14:honeycomb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9F1D-E1AB-F60A-5C13-98C7209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79" y="389793"/>
            <a:ext cx="4871543" cy="937845"/>
          </a:xfrm>
        </p:spPr>
        <p:txBody>
          <a:bodyPr>
            <a:normAutofit/>
          </a:bodyPr>
          <a:lstStyle/>
          <a:p>
            <a:r>
              <a:rPr lang="en-IN" sz="3600" dirty="0"/>
              <a:t>Real Time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7774D-3D4A-74BD-1312-5A4767AE6A98}"/>
              </a:ext>
            </a:extLst>
          </p:cNvPr>
          <p:cNvSpPr txBox="1"/>
          <p:nvPr/>
        </p:nvSpPr>
        <p:spPr>
          <a:xfrm>
            <a:off x="1946691" y="1327638"/>
            <a:ext cx="829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To Test our model for teacher and student we can run real time person recognition code.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78CFB-A572-FE69-8D4C-88820B85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16" y="2353201"/>
            <a:ext cx="4228190" cy="3400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DF369-5CCC-CE34-D174-F0E7A6D16707}"/>
              </a:ext>
            </a:extLst>
          </p:cNvPr>
          <p:cNvSpPr txBox="1"/>
          <p:nvPr/>
        </p:nvSpPr>
        <p:spPr>
          <a:xfrm>
            <a:off x="7069015" y="5941214"/>
            <a:ext cx="530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That’s how it recognize the student and teacher during real time scanning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49759-E430-7633-326E-7BC98B9222F2}"/>
              </a:ext>
            </a:extLst>
          </p:cNvPr>
          <p:cNvSpPr txBox="1"/>
          <p:nvPr/>
        </p:nvSpPr>
        <p:spPr>
          <a:xfrm>
            <a:off x="499393" y="1796560"/>
            <a:ext cx="1119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can done real time face recognition by our pickle models mainly :- </a:t>
            </a:r>
            <a:r>
              <a:rPr lang="en-IN" dirty="0" err="1"/>
              <a:t>trained_model.pkl</a:t>
            </a:r>
            <a:r>
              <a:rPr lang="en-IN" dirty="0"/>
              <a:t>  &amp; </a:t>
            </a:r>
            <a:r>
              <a:rPr lang="en-IN" dirty="0" err="1"/>
              <a:t>students_trained_model.pkl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4ADC1-283C-1C14-88CF-AE813C20280F}"/>
              </a:ext>
            </a:extLst>
          </p:cNvPr>
          <p:cNvSpPr txBox="1"/>
          <p:nvPr/>
        </p:nvSpPr>
        <p:spPr>
          <a:xfrm>
            <a:off x="499393" y="2353201"/>
            <a:ext cx="680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for testing purpose to know that our model recognize the person whose face data we have or not.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440FCE-8AFD-5A65-6AD6-77AB6E22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1" y="3044629"/>
            <a:ext cx="6912826" cy="36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98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CB64-3231-C9D1-16CF-A580D6A9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86502"/>
            <a:ext cx="11737731" cy="1184031"/>
          </a:xfrm>
        </p:spPr>
        <p:txBody>
          <a:bodyPr>
            <a:normAutofit/>
          </a:bodyPr>
          <a:lstStyle/>
          <a:p>
            <a:r>
              <a:rPr lang="en-IN" sz="3200" dirty="0"/>
              <a:t>Scanning Students Face Emotions and storing to the Excel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6694D-E6C7-35B8-2FA0-1FEEA9E0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5" y="1984907"/>
            <a:ext cx="4180672" cy="581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91E00-F3E2-5764-0CAC-EBA83EAE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07" y="3194792"/>
            <a:ext cx="5692633" cy="267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C0D17-4B2A-5224-550E-99D1462EE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54" y="1836427"/>
            <a:ext cx="6887306" cy="1247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204C8-6A18-C832-A5C5-0F739648B289}"/>
              </a:ext>
            </a:extLst>
          </p:cNvPr>
          <p:cNvSpPr txBox="1"/>
          <p:nvPr/>
        </p:nvSpPr>
        <p:spPr>
          <a:xfrm>
            <a:off x="224166" y="1467095"/>
            <a:ext cx="469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First we declare total no. of period and there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DD8FE-B82F-368D-2905-22FC934D7EC5}"/>
              </a:ext>
            </a:extLst>
          </p:cNvPr>
          <p:cNvSpPr txBox="1"/>
          <p:nvPr/>
        </p:nvSpPr>
        <p:spPr>
          <a:xfrm>
            <a:off x="5460024" y="1467095"/>
            <a:ext cx="618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 after fully execution of our code we get excel file of each period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E0672-F0E2-42ED-3EF6-6EF48B490CBB}"/>
              </a:ext>
            </a:extLst>
          </p:cNvPr>
          <p:cNvSpPr txBox="1"/>
          <p:nvPr/>
        </p:nvSpPr>
        <p:spPr>
          <a:xfrm>
            <a:off x="401085" y="6013938"/>
            <a:ext cx="113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 that’s how we get inside of our each period excel file . Those who are detected we get there name with emotions/ second</a:t>
            </a:r>
          </a:p>
        </p:txBody>
      </p:sp>
    </p:spTree>
    <p:extLst>
      <p:ext uri="{BB962C8B-B14F-4D97-AF65-F5344CB8AC3E}">
        <p14:creationId xmlns:p14="http://schemas.microsoft.com/office/powerpoint/2010/main" val="188358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{D5C81A62-44FC-4A18-9BCD-601695266952}tf55705232_win32</Template>
  <TotalTime>1287</TotalTime>
  <Words>717</Words>
  <Application>Microsoft Office PowerPoint</Application>
  <PresentationFormat>Widescreen</PresentationFormat>
  <Paragraphs>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Goudy Old Style</vt:lpstr>
      <vt:lpstr>Wingdings 2</vt:lpstr>
      <vt:lpstr>SlateVTI</vt:lpstr>
      <vt:lpstr>Enhancing Service Quality through Real-time Emotion Analysis</vt:lpstr>
      <vt:lpstr>Contents </vt:lpstr>
      <vt:lpstr>Idea Behind This Project</vt:lpstr>
      <vt:lpstr>Face Data Collection</vt:lpstr>
      <vt:lpstr>Getting Excel Ready for teachers and students for the admin after taking the face data </vt:lpstr>
      <vt:lpstr>How Excel Files were created</vt:lpstr>
      <vt:lpstr>Training Model( Face data)</vt:lpstr>
      <vt:lpstr>Real Time Detection</vt:lpstr>
      <vt:lpstr>Scanning Students Face Emotions and storing to the Excel Files.</vt:lpstr>
      <vt:lpstr>Real time emotions Scanning</vt:lpstr>
      <vt:lpstr>Now detecting teacher in each period </vt:lpstr>
      <vt:lpstr>Mode Using for each period</vt:lpstr>
      <vt:lpstr>Now making mode for teachers </vt:lpstr>
      <vt:lpstr>What’s Its effect</vt:lpstr>
      <vt:lpstr>Applications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Service Quality through Real-time Emotion Analysis</dc:title>
  <dc:creator>mohit krishnia</dc:creator>
  <cp:lastModifiedBy>mohit krishnia</cp:lastModifiedBy>
  <cp:revision>1</cp:revision>
  <dcterms:created xsi:type="dcterms:W3CDTF">2024-04-24T07:18:03Z</dcterms:created>
  <dcterms:modified xsi:type="dcterms:W3CDTF">2024-04-25T04:45:26Z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